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256" r:id="rId2"/>
    <p:sldId id="257" r:id="rId3"/>
    <p:sldId id="265" r:id="rId4"/>
    <p:sldId id="266" r:id="rId5"/>
    <p:sldId id="267" r:id="rId6"/>
    <p:sldId id="268" r:id="rId7"/>
    <p:sldId id="269" r:id="rId8"/>
    <p:sldId id="270" r:id="rId9"/>
    <p:sldId id="271" r:id="rId10"/>
    <p:sldId id="272" r:id="rId11"/>
    <p:sldId id="258" r:id="rId12"/>
    <p:sldId id="259" r:id="rId13"/>
    <p:sldId id="260" r:id="rId14"/>
    <p:sldId id="261" r:id="rId15"/>
    <p:sldId id="262" r:id="rId16"/>
    <p:sldId id="263" r:id="rId17"/>
    <p:sldId id="264" r:id="rId18"/>
    <p:sldId id="273" r:id="rId19"/>
  </p:sldIdLst>
  <p:sldSz cx="9144000" cy="6858000" type="screen4x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entury Gothic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entury Gothic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entury Gothic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entury Gothic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entury Gothic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entury Gothic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entury Gothic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entury Gothic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entury Gothic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1008" y="13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GB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GB"/>
          </a:p>
        </p:txBody>
      </p:sp>
      <p:sp>
        <p:nvSpPr>
          <p:cNvPr id="122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229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1229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GB"/>
          </a:p>
        </p:txBody>
      </p:sp>
      <p:sp>
        <p:nvSpPr>
          <p:cNvPr id="1229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41650D94-958B-45E1-83C0-3C78BCCA7950}" type="slidenum">
              <a:rPr lang="en-GB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entury Gothic" pitchFamily="34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entury Gothic" pitchFamily="34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entury Gothic" pitchFamily="34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entury Gothic" pitchFamily="34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entury Gothic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9" name="Picture 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5588" cy="6859588"/>
          </a:xfrm>
          <a:prstGeom prst="rect">
            <a:avLst/>
          </a:prstGeom>
          <a:noFill/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33400" y="2130425"/>
            <a:ext cx="7924800" cy="1470025"/>
          </a:xfrm>
        </p:spPr>
        <p:txBody>
          <a:bodyPr/>
          <a:lstStyle>
            <a:lvl1pPr>
              <a:defRPr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70866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F8180D56-7F6B-4107-83E3-DA324B46621A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31A6919-EAA3-4685-9A22-431A0E4C27BA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0332CE1-1D07-4D25-B67F-C217AACD5120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988EA45-B8CC-4B12-A61C-4E65F1B0A7FE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0724539-5110-44EB-A9B9-2795D927FA09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448352A-F049-43B4-9168-5D12187F8E17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F31A61B-F647-453F-8EF6-CD3B93690C33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2BE493A-0F32-47FF-A33E-2F18F3983F6F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666179A-5B0A-4310-9BA5-01B6A24E445B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9235319-9D47-457A-B025-4C0BC095729D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E16404F-AADE-4CB7-A56A-99E7BFF0805E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0" y="0"/>
            <a:ext cx="9145588" cy="6859588"/>
          </a:xfrm>
          <a:prstGeom prst="rect">
            <a:avLst/>
          </a:prstGeom>
          <a:noFill/>
        </p:spPr>
      </p:pic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GB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GB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C4114048-9794-4365-815B-48DB1BCF5DAA}" type="slidenum">
              <a:rPr lang="en-GB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entury Gothic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entury Gothic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entury Gothic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entury Gothic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entury Gothic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entury Gothic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entury Gothic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entury Gothic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Population Pyramids</a:t>
            </a:r>
            <a:endParaRPr lang="en-US" dirty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9" name="Picture 3" descr="http://www.nationmaster.com/images/pyramids/cs-2050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09738" y="1995488"/>
            <a:ext cx="5726112" cy="286861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 descr="http://www.nationmaster.com/images/pyramids/uk-1995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09738" y="1995488"/>
            <a:ext cx="5726112" cy="2868612"/>
          </a:xfrm>
          <a:prstGeom prst="rect">
            <a:avLst/>
          </a:prstGeom>
          <a:noFill/>
        </p:spPr>
      </p:pic>
      <p:sp>
        <p:nvSpPr>
          <p:cNvPr id="3" name="Title 1"/>
          <p:cNvSpPr txBox="1">
            <a:spLocks/>
          </p:cNvSpPr>
          <p:nvPr/>
        </p:nvSpPr>
        <p:spPr>
          <a:xfrm>
            <a:off x="428596" y="428604"/>
            <a:ext cx="8229600" cy="1143000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4400" b="0" i="0" u="none" strike="noStrike" kern="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UK Population Pyramids</a:t>
            </a:r>
            <a:endParaRPr kumimoji="0" lang="en-GB" sz="4400" b="0" i="0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5" name="Picture 3" descr="http://www.nationmaster.com/images/pyramids/uk-2000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09738" y="1995488"/>
            <a:ext cx="5726112" cy="286861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9" name="Picture 3" descr="http://www.nationmaster.com/images/pyramids/uk-2003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09738" y="1995488"/>
            <a:ext cx="5726112" cy="286861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3" name="Picture 3" descr="http://www.nationmaster.com/images/pyramids/uk-2005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09738" y="1995488"/>
            <a:ext cx="5726112" cy="286861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7" name="Picture 3" descr="http://www.nationmaster.com/images/pyramids/uk-2010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09738" y="1995488"/>
            <a:ext cx="5726112" cy="286861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1" name="Picture 3" descr="http://www.nationmaster.com/images/pyramids/uk-2020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09738" y="1995488"/>
            <a:ext cx="5726112" cy="286861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5" name="Picture 3" descr="http://www.nationmaster.com/images/pyramids/uk-2050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09738" y="1995488"/>
            <a:ext cx="5726112" cy="286861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Tasks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arenR"/>
            </a:pPr>
            <a:r>
              <a:rPr lang="en-GB" sz="2800" dirty="0" smtClean="0"/>
              <a:t>Complete pyramids &amp; explanations (p.353 Waugh).</a:t>
            </a:r>
          </a:p>
          <a:p>
            <a:pPr marL="514350" indent="-514350">
              <a:buAutoNum type="arabicParenR"/>
            </a:pPr>
            <a:r>
              <a:rPr lang="en-GB" sz="2800" dirty="0" smtClean="0"/>
              <a:t>Using the population data complete a population pyramid for Costa Rica &amp; one for Cambodia.</a:t>
            </a:r>
          </a:p>
          <a:p>
            <a:pPr marL="514350" indent="-514350">
              <a:buAutoNum type="arabicParenR"/>
            </a:pPr>
            <a:r>
              <a:rPr lang="en-GB" sz="2800" dirty="0" smtClean="0"/>
              <a:t>You will need to add a % column before you can start drawing the pyramid .</a:t>
            </a:r>
          </a:p>
          <a:p>
            <a:pPr marL="514350" indent="-514350">
              <a:buAutoNum type="arabicParenR"/>
            </a:pPr>
            <a:r>
              <a:rPr lang="en-GB" sz="2800" dirty="0" smtClean="0"/>
              <a:t>For each pyramid: </a:t>
            </a:r>
            <a:r>
              <a:rPr lang="en-GB" sz="2800" u="sng" dirty="0" smtClean="0"/>
              <a:t>describe</a:t>
            </a:r>
            <a:r>
              <a:rPr lang="en-GB" sz="2800" dirty="0" smtClean="0"/>
              <a:t> the shape &amp; </a:t>
            </a:r>
            <a:r>
              <a:rPr lang="en-GB" sz="2800" u="sng" dirty="0" smtClean="0"/>
              <a:t>explain</a:t>
            </a:r>
            <a:r>
              <a:rPr lang="en-GB" sz="2800" dirty="0" smtClean="0"/>
              <a:t> why it is this shape.</a:t>
            </a:r>
            <a:endParaRPr lang="en-GB" sz="2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571472" y="1357298"/>
            <a:ext cx="7786742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buFont typeface="Wingdings" pitchFamily="2" charset="2"/>
              <a:buChar char="Ø"/>
            </a:pPr>
            <a:r>
              <a:rPr lang="en-GB" sz="2400" dirty="0" smtClean="0"/>
              <a:t>Population pyramids are used to show the age &amp; sex structure of countries.</a:t>
            </a:r>
          </a:p>
          <a:p>
            <a:pPr algn="ctr"/>
            <a:endParaRPr lang="en-GB" sz="2400" dirty="0" smtClean="0"/>
          </a:p>
          <a:p>
            <a:pPr algn="ctr">
              <a:buFont typeface="Wingdings" pitchFamily="2" charset="2"/>
              <a:buChar char="Ø"/>
            </a:pPr>
            <a:r>
              <a:rPr lang="en-GB" sz="2400" dirty="0" smtClean="0"/>
              <a:t>They are very useful for comparing countries &amp; looking at how the population structure of a country changes  over time.</a:t>
            </a:r>
          </a:p>
          <a:p>
            <a:pPr algn="ctr"/>
            <a:endParaRPr lang="en-GB" sz="2400" dirty="0" smtClean="0"/>
          </a:p>
          <a:p>
            <a:pPr algn="ctr">
              <a:buFont typeface="Wingdings" pitchFamily="2" charset="2"/>
              <a:buChar char="Ø"/>
            </a:pPr>
            <a:r>
              <a:rPr lang="en-GB" sz="2400" dirty="0" smtClean="0"/>
              <a:t>Population pyramids can give an indication of the stage of development of a country</a:t>
            </a:r>
            <a:endParaRPr lang="en-GB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 descr="http://www.nationmaster.com/images/pyramids/cs-1990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09738" y="1995488"/>
            <a:ext cx="5726112" cy="2868612"/>
          </a:xfrm>
          <a:prstGeom prst="rect">
            <a:avLst/>
          </a:prstGeom>
          <a:noFill/>
        </p:spPr>
      </p:pic>
      <p:sp>
        <p:nvSpPr>
          <p:cNvPr id="3" name="Title 3"/>
          <p:cNvSpPr txBox="1">
            <a:spLocks/>
          </p:cNvSpPr>
          <p:nvPr/>
        </p:nvSpPr>
        <p:spPr>
          <a:xfrm>
            <a:off x="500034" y="357166"/>
            <a:ext cx="8229600" cy="1143000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4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Costa Rica Population Pyramids</a:t>
            </a:r>
            <a:endParaRPr kumimoji="0" lang="en-GB" sz="4400" b="0" i="0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5" name="Picture 3" descr="http://www.nationmaster.com/images/pyramids/cs-1995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09738" y="1995488"/>
            <a:ext cx="5726112" cy="286861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9" name="Picture 3" descr="http://www.nationmaster.com/images/pyramids/cs-2000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09738" y="1995488"/>
            <a:ext cx="5726112" cy="286861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3" name="Picture 3" descr="http://www.nationmaster.com/images/pyramids/cs-2003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09738" y="1995488"/>
            <a:ext cx="5726112" cy="286861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7" name="Picture 3" descr="http://www.nationmaster.com/images/pyramids/cs-2005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09738" y="1995488"/>
            <a:ext cx="5726112" cy="286861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1" name="Picture 3" descr="http://www.nationmaster.com/images/pyramids/cs-2010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09738" y="1995488"/>
            <a:ext cx="5726112" cy="286861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5" name="Picture 3" descr="http://www.nationmaster.com/images/pyramids/cs-2020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09738" y="1995488"/>
            <a:ext cx="5726112" cy="286861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Koi design template">
  <a:themeElements>
    <a:clrScheme name="Koi design template 1">
      <a:dk1>
        <a:srgbClr val="272776"/>
      </a:dk1>
      <a:lt1>
        <a:srgbClr val="F3F1E4"/>
      </a:lt1>
      <a:dk2>
        <a:srgbClr val="272776"/>
      </a:dk2>
      <a:lt2>
        <a:srgbClr val="808080"/>
      </a:lt2>
      <a:accent1>
        <a:srgbClr val="99CCFF"/>
      </a:accent1>
      <a:accent2>
        <a:srgbClr val="CCCCFF"/>
      </a:accent2>
      <a:accent3>
        <a:srgbClr val="F8F7EF"/>
      </a:accent3>
      <a:accent4>
        <a:srgbClr val="202064"/>
      </a:accent4>
      <a:accent5>
        <a:srgbClr val="CAE2FF"/>
      </a:accent5>
      <a:accent6>
        <a:srgbClr val="B9B9E7"/>
      </a:accent6>
      <a:hlink>
        <a:srgbClr val="3333CC"/>
      </a:hlink>
      <a:folHlink>
        <a:srgbClr val="AF67FF"/>
      </a:folHlink>
    </a:clrScheme>
    <a:fontScheme name="Koi design template">
      <a:majorFont>
        <a:latin typeface="Century Gothic"/>
        <a:ea typeface=""/>
        <a:cs typeface=""/>
      </a:majorFont>
      <a:minorFont>
        <a:latin typeface="Century Gothic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Koi design template 1">
        <a:dk1>
          <a:srgbClr val="272776"/>
        </a:dk1>
        <a:lt1>
          <a:srgbClr val="F3F1E4"/>
        </a:lt1>
        <a:dk2>
          <a:srgbClr val="272776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8F7EF"/>
        </a:accent3>
        <a:accent4>
          <a:srgbClr val="202064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oi design template 2">
        <a:dk1>
          <a:srgbClr val="272776"/>
        </a:dk1>
        <a:lt1>
          <a:srgbClr val="F3F1E4"/>
        </a:lt1>
        <a:dk2>
          <a:srgbClr val="272776"/>
        </a:dk2>
        <a:lt2>
          <a:srgbClr val="777777"/>
        </a:lt2>
        <a:accent1>
          <a:srgbClr val="B8CFFB"/>
        </a:accent1>
        <a:accent2>
          <a:srgbClr val="DF8F74"/>
        </a:accent2>
        <a:accent3>
          <a:srgbClr val="F8F7EF"/>
        </a:accent3>
        <a:accent4>
          <a:srgbClr val="202064"/>
        </a:accent4>
        <a:accent5>
          <a:srgbClr val="D8E4FD"/>
        </a:accent5>
        <a:accent6>
          <a:srgbClr val="CA8168"/>
        </a:accent6>
        <a:hlink>
          <a:srgbClr val="7F97C2"/>
        </a:hlink>
        <a:folHlink>
          <a:srgbClr val="8BBE8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1544</TotalTime>
  <Words>114</Words>
  <Application>Microsoft Office PowerPoint</Application>
  <PresentationFormat>On-screen Show (4:3)</PresentationFormat>
  <Paragraphs>13</Paragraphs>
  <Slides>18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Koi design template</vt:lpstr>
      <vt:lpstr>Population Pyramids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Tasks</vt:lpstr>
    </vt:vector>
  </TitlesOfParts>
  <Company>Boldon High School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Boldon School User</dc:creator>
  <cp:lastModifiedBy>Kate</cp:lastModifiedBy>
  <cp:revision>109</cp:revision>
  <dcterms:created xsi:type="dcterms:W3CDTF">2007-02-28T08:15:18Z</dcterms:created>
  <dcterms:modified xsi:type="dcterms:W3CDTF">2010-03-01T16:59:14Z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TC100690421033</vt:lpwstr>
  </property>
</Properties>
</file>